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3"/>
  </p:notesMasterIdLst>
  <p:sldIdLst>
    <p:sldId id="256" r:id="rId2"/>
    <p:sldId id="257" r:id="rId3"/>
    <p:sldId id="258" r:id="rId4"/>
    <p:sldId id="259" r:id="rId5"/>
    <p:sldId id="260" r:id="rId6"/>
    <p:sldId id="261" r:id="rId7"/>
    <p:sldId id="335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6" r:id="rId62"/>
    <p:sldId id="315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6" r:id="rId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9989" autoAdjust="0"/>
    <p:restoredTop sz="94660"/>
  </p:normalViewPr>
  <p:slideViewPr>
    <p:cSldViewPr snapToObjects="1">
      <p:cViewPr>
        <p:scale>
          <a:sx n="75" d="100"/>
          <a:sy n="75" d="100"/>
        </p:scale>
        <p:origin x="-117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6461F-9E4A-714D-89ED-3BA788E7FE04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7E1C3-9D35-194B-9C1E-044A4E1B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7E1C3-9D35-194B-9C1E-044A4E1BA59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E3EE6-B0B0-0343-B0FD-C4B4AA9CA0F0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246A-F75D-274F-B3B2-D69D9256DF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</Words>
  <Application>Microsoft Office PowerPoint</Application>
  <PresentationFormat>On-screen Show (4:3)</PresentationFormat>
  <Paragraphs>1</Paragraphs>
  <Slides>81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DCIT UoN</dc:creator>
  <cp:lastModifiedBy>University of Newcastle</cp:lastModifiedBy>
  <cp:revision>19</cp:revision>
  <dcterms:created xsi:type="dcterms:W3CDTF">2014-02-28T03:27:59Z</dcterms:created>
  <dcterms:modified xsi:type="dcterms:W3CDTF">2015-04-08T04:13:41Z</dcterms:modified>
</cp:coreProperties>
</file>